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1" autoAdjust="0"/>
    <p:restoredTop sz="94660"/>
  </p:normalViewPr>
  <p:slideViewPr>
    <p:cSldViewPr snapToGrid="0">
      <p:cViewPr>
        <p:scale>
          <a:sx n="75" d="100"/>
          <a:sy n="75" d="100"/>
        </p:scale>
        <p:origin x="603" y="6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2896-F080-43DC-A623-30DDABF23BC6}" type="datetimeFigureOut">
              <a:rPr lang="zh-CN" altLang="en-US" smtClean="0"/>
              <a:t>2014/12/2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E0E27-B420-4BB4-9C48-71DB05061E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425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2896-F080-43DC-A623-30DDABF23BC6}" type="datetimeFigureOut">
              <a:rPr lang="zh-CN" altLang="en-US" smtClean="0"/>
              <a:t>2014/12/2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E0E27-B420-4BB4-9C48-71DB05061E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938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2896-F080-43DC-A623-30DDABF23BC6}" type="datetimeFigureOut">
              <a:rPr lang="zh-CN" altLang="en-US" smtClean="0"/>
              <a:t>2014/12/2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E0E27-B420-4BB4-9C48-71DB05061E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28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2896-F080-43DC-A623-30DDABF23BC6}" type="datetimeFigureOut">
              <a:rPr lang="zh-CN" altLang="en-US" smtClean="0"/>
              <a:t>2014/12/2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E0E27-B420-4BB4-9C48-71DB05061E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82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2896-F080-43DC-A623-30DDABF23BC6}" type="datetimeFigureOut">
              <a:rPr lang="zh-CN" altLang="en-US" smtClean="0"/>
              <a:t>2014/12/2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E0E27-B420-4BB4-9C48-71DB05061E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989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2896-F080-43DC-A623-30DDABF23BC6}" type="datetimeFigureOut">
              <a:rPr lang="zh-CN" altLang="en-US" smtClean="0"/>
              <a:t>2014/12/2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E0E27-B420-4BB4-9C48-71DB05061E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199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2896-F080-43DC-A623-30DDABF23BC6}" type="datetimeFigureOut">
              <a:rPr lang="zh-CN" altLang="en-US" smtClean="0"/>
              <a:t>2014/12/2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E0E27-B420-4BB4-9C48-71DB05061E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861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2896-F080-43DC-A623-30DDABF23BC6}" type="datetimeFigureOut">
              <a:rPr lang="zh-CN" altLang="en-US" smtClean="0"/>
              <a:t>2014/12/2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E0E27-B420-4BB4-9C48-71DB05061E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479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2896-F080-43DC-A623-30DDABF23BC6}" type="datetimeFigureOut">
              <a:rPr lang="zh-CN" altLang="en-US" smtClean="0"/>
              <a:t>2014/12/2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E0E27-B420-4BB4-9C48-71DB05061E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87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2896-F080-43DC-A623-30DDABF23BC6}" type="datetimeFigureOut">
              <a:rPr lang="zh-CN" altLang="en-US" smtClean="0"/>
              <a:t>2014/12/2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E0E27-B420-4BB4-9C48-71DB05061E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07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2896-F080-43DC-A623-30DDABF23BC6}" type="datetimeFigureOut">
              <a:rPr lang="zh-CN" altLang="en-US" smtClean="0"/>
              <a:t>2014/12/2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E0E27-B420-4BB4-9C48-71DB05061E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19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62896-F080-43DC-A623-30DDABF23BC6}" type="datetimeFigureOut">
              <a:rPr lang="zh-CN" altLang="en-US" smtClean="0"/>
              <a:t>2014/12/2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E0E27-B420-4BB4-9C48-71DB05061E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09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094166" y="1502727"/>
            <a:ext cx="43140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EM</a:t>
            </a:r>
            <a:r>
              <a:rPr lang="en-US" altLang="zh-CN" sz="6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Dialog</a:t>
            </a:r>
            <a:endParaRPr lang="zh-CN" altLang="en-US" sz="6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dobe Myungjo Std M" panose="02020600000000000000" pitchFamily="18" charset="-128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78738" y="4587764"/>
            <a:ext cx="254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Zi Wang (Max)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78" y="692149"/>
            <a:ext cx="4460872" cy="555581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94428" y="3299001"/>
            <a:ext cx="370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Emily Carr</a:t>
            </a:r>
            <a:endParaRPr lang="zh-CN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97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3258" r="4143" b="5618"/>
          <a:stretch/>
        </p:blipFill>
        <p:spPr>
          <a:xfrm>
            <a:off x="1587498" y="615949"/>
            <a:ext cx="9309102" cy="57807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11197" t="5139" r="11633" b="5833"/>
          <a:stretch/>
        </p:blipFill>
        <p:spPr>
          <a:xfrm>
            <a:off x="2019300" y="2203450"/>
            <a:ext cx="5275266" cy="380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411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7975" t="15027" r="7040" b="15317"/>
          <a:stretch/>
        </p:blipFill>
        <p:spPr>
          <a:xfrm>
            <a:off x="1371599" y="1085850"/>
            <a:ext cx="9582203" cy="49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810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5828" t="5305" r="9062" b="8842"/>
          <a:stretch/>
        </p:blipFill>
        <p:spPr>
          <a:xfrm>
            <a:off x="1266307" y="415600"/>
            <a:ext cx="9543739" cy="6016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7667" t="8789" r="16876" b="55740"/>
          <a:stretch/>
        </p:blipFill>
        <p:spPr>
          <a:xfrm>
            <a:off x="2012950" y="1247774"/>
            <a:ext cx="5270500" cy="21780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17902" t="54146" r="17085" b="17211"/>
          <a:stretch/>
        </p:blipFill>
        <p:spPr>
          <a:xfrm>
            <a:off x="2012950" y="3627114"/>
            <a:ext cx="5270500" cy="14512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71042" t="4679" r="9486" b="30042"/>
          <a:stretch/>
        </p:blipFill>
        <p:spPr>
          <a:xfrm>
            <a:off x="7886700" y="88900"/>
            <a:ext cx="3194050" cy="66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063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4633" t="4692" r="6041" b="7566"/>
          <a:stretch/>
        </p:blipFill>
        <p:spPr>
          <a:xfrm>
            <a:off x="1257300" y="412749"/>
            <a:ext cx="9798671" cy="60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361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83823" y="1805285"/>
            <a:ext cx="35958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</a:p>
        </p:txBody>
      </p:sp>
      <p:sp>
        <p:nvSpPr>
          <p:cNvPr id="3" name="矩形 2"/>
          <p:cNvSpPr/>
          <p:nvPr/>
        </p:nvSpPr>
        <p:spPr>
          <a:xfrm>
            <a:off x="4113501" y="3475335"/>
            <a:ext cx="45364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672390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12</Words>
  <Application>Microsoft Office PowerPoint</Application>
  <PresentationFormat>宽屏</PresentationFormat>
  <Paragraphs>5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3" baseType="lpstr">
      <vt:lpstr>Adobe Myungjo Std M</vt:lpstr>
      <vt:lpstr>宋体</vt:lpstr>
      <vt:lpstr>Arial</vt:lpstr>
      <vt:lpstr>Calibri</vt:lpstr>
      <vt:lpstr>Calibri Light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王梓</dc:creator>
  <cp:lastModifiedBy>王梓</cp:lastModifiedBy>
  <cp:revision>7</cp:revision>
  <dcterms:created xsi:type="dcterms:W3CDTF">2014-12-03T03:43:29Z</dcterms:created>
  <dcterms:modified xsi:type="dcterms:W3CDTF">2014-12-03T07:47:27Z</dcterms:modified>
</cp:coreProperties>
</file>