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0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4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4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0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4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8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4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5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8914-FD47-204C-B389-BCB384CFAAD9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3AED-7B96-EA4E-ACA7-457718A4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4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Integration of Measurement Tools in Medical 3d Visualizations 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Jared O’Donnell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3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2-02 at 5.11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" y="1417638"/>
            <a:ext cx="8575823" cy="500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4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12-02 at 5.11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4" y="217642"/>
            <a:ext cx="7584558" cy="664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6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2-02 at 5.11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09" y="291929"/>
            <a:ext cx="8490632" cy="601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7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2-02 at 5.12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05" y="54145"/>
            <a:ext cx="6592473" cy="680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8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12-02 at 5.13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5225"/>
            <a:ext cx="4318000" cy="3949700"/>
          </a:xfrm>
          <a:prstGeom prst="rect">
            <a:avLst/>
          </a:prstGeom>
        </p:spPr>
      </p:pic>
      <p:pic>
        <p:nvPicPr>
          <p:cNvPr id="9" name="Picture 8" descr="Screen Shot 2014-12-02 at 5.13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988" y="1993301"/>
            <a:ext cx="4589650" cy="337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2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11</Words>
  <Application>Microsoft Macintosh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Integration of Measurement Tools in Medical 3d Visualizations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O'Donnell</dc:creator>
  <cp:lastModifiedBy>Jared O'Donnell</cp:lastModifiedBy>
  <cp:revision>4</cp:revision>
  <dcterms:created xsi:type="dcterms:W3CDTF">2014-12-02T23:03:05Z</dcterms:created>
  <dcterms:modified xsi:type="dcterms:W3CDTF">2014-12-03T04:31:51Z</dcterms:modified>
</cp:coreProperties>
</file>