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29184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5BD"/>
    <a:srgbClr val="2C86C3"/>
    <a:srgbClr val="127198"/>
    <a:srgbClr val="66E824"/>
    <a:srgbClr val="086B94"/>
    <a:srgbClr val="EAE5E8"/>
    <a:srgbClr val="096085"/>
    <a:srgbClr val="0A658C"/>
    <a:srgbClr val="11688C"/>
    <a:srgbClr val="1F5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55" autoAdjust="0"/>
    <p:restoredTop sz="94740"/>
  </p:normalViewPr>
  <p:slideViewPr>
    <p:cSldViewPr snapToGrid="0" snapToObjects="1">
      <p:cViewPr varScale="1">
        <p:scale>
          <a:sx n="14" d="100"/>
          <a:sy n="14" d="100"/>
        </p:scale>
        <p:origin x="2226" y="132"/>
      </p:cViewPr>
      <p:guideLst>
        <p:guide orient="horz" pos="1036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0226043"/>
            <a:ext cx="27980640" cy="7056120"/>
          </a:xfrm>
        </p:spPr>
        <p:txBody>
          <a:bodyPr/>
          <a:lstStyle/>
          <a:p>
            <a:r>
              <a:rPr lang="en-US"/>
              <a:t>Click to edit Master title style</a:t>
            </a:r>
          </a:p>
        </p:txBody>
      </p:sp>
      <p:sp>
        <p:nvSpPr>
          <p:cNvPr id="3" name="Subtitle 2"/>
          <p:cNvSpPr>
            <a:spLocks noGrp="1"/>
          </p:cNvSpPr>
          <p:nvPr>
            <p:ph type="subTitle" idx="1"/>
          </p:nvPr>
        </p:nvSpPr>
        <p:spPr>
          <a:xfrm>
            <a:off x="4937760" y="18653760"/>
            <a:ext cx="2304288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235388" y="7383789"/>
            <a:ext cx="31106743" cy="1572844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15150" y="7383789"/>
            <a:ext cx="92771597" cy="1572844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21153123"/>
            <a:ext cx="2798064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2600327" y="13952229"/>
            <a:ext cx="27980640" cy="7200897"/>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15153" y="43014909"/>
            <a:ext cx="61939170" cy="12165329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402964" y="43014909"/>
            <a:ext cx="61939170" cy="12165329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318263"/>
            <a:ext cx="2962656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1" y="7368546"/>
            <a:ext cx="14544677" cy="307085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1645921" y="10439402"/>
            <a:ext cx="14544677" cy="1896618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7368546"/>
            <a:ext cx="14550390" cy="307085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16722092" y="10439402"/>
            <a:ext cx="14550390" cy="1896618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B8364A-3FB0-AF4D-8D88-7AD0B76B3CC5}" type="datetimeFigureOut">
              <a:rPr lang="en-US"/>
              <a:pPr/>
              <a:t>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B8364A-3FB0-AF4D-8D88-7AD0B76B3CC5}" type="datetimeFigureOut">
              <a:rPr lang="en-US"/>
              <a:pPr/>
              <a:t>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8364A-3FB0-AF4D-8D88-7AD0B76B3CC5}" type="datetimeFigureOut">
              <a:rPr lang="en-US"/>
              <a:pPr/>
              <a:t>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4" y="1310640"/>
            <a:ext cx="10829927"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2870180" y="1310646"/>
            <a:ext cx="18402300" cy="28094943"/>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4" y="6888483"/>
            <a:ext cx="10829927" cy="22517103"/>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23042883"/>
            <a:ext cx="19751040" cy="2720343"/>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6452237" y="2941320"/>
            <a:ext cx="1975104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6452237" y="25763226"/>
            <a:ext cx="19751040" cy="3863337"/>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318263"/>
            <a:ext cx="2962656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1645920" y="7680963"/>
            <a:ext cx="29626560" cy="21724623"/>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30510483"/>
            <a:ext cx="768096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C9B8364A-3FB0-AF4D-8D88-7AD0B76B3CC5}" type="datetimeFigureOut">
              <a:rPr lang="en-US"/>
              <a:pPr/>
              <a:t>2/3/2025</a:t>
            </a:fld>
            <a:endParaRPr lang="en-US"/>
          </a:p>
        </p:txBody>
      </p:sp>
      <p:sp>
        <p:nvSpPr>
          <p:cNvPr id="5" name="Footer Placeholder 4"/>
          <p:cNvSpPr>
            <a:spLocks noGrp="1"/>
          </p:cNvSpPr>
          <p:nvPr>
            <p:ph type="ftr" sz="quarter" idx="3"/>
          </p:nvPr>
        </p:nvSpPr>
        <p:spPr>
          <a:xfrm>
            <a:off x="11247120" y="30510483"/>
            <a:ext cx="1042416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30510483"/>
            <a:ext cx="768096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EEC470CC-60FE-774C-B1C0-43D79CD37F96}"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29187" y="7860132"/>
            <a:ext cx="16015717"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 name="TextBox 9"/>
          <p:cNvSpPr txBox="1"/>
          <p:nvPr/>
        </p:nvSpPr>
        <p:spPr>
          <a:xfrm>
            <a:off x="16967200" y="6954428"/>
            <a:ext cx="184666" cy="1415772"/>
          </a:xfrm>
          <a:prstGeom prst="rect">
            <a:avLst/>
          </a:prstGeom>
          <a:noFill/>
        </p:spPr>
        <p:txBody>
          <a:bodyPr wrap="none" rtlCol="0">
            <a:spAutoFit/>
          </a:bodyPr>
          <a:lstStyle/>
          <a:p>
            <a:endParaRPr lang="en-US"/>
          </a:p>
        </p:txBody>
      </p:sp>
      <p:sp>
        <p:nvSpPr>
          <p:cNvPr id="13" name="Frame 12"/>
          <p:cNvSpPr/>
          <p:nvPr/>
        </p:nvSpPr>
        <p:spPr>
          <a:xfrm>
            <a:off x="329184" y="373457"/>
            <a:ext cx="32241744" cy="7149296"/>
          </a:xfrm>
          <a:prstGeom prst="frame">
            <a:avLst>
              <a:gd name="adj1" fmla="val 2951"/>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4" name="Frame 13"/>
          <p:cNvSpPr/>
          <p:nvPr/>
        </p:nvSpPr>
        <p:spPr>
          <a:xfrm>
            <a:off x="16586216" y="7860132"/>
            <a:ext cx="15984715"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796954" y="705999"/>
            <a:ext cx="31139828" cy="1477328"/>
          </a:xfrm>
          <a:prstGeom prst="rect">
            <a:avLst/>
          </a:prstGeom>
          <a:noFill/>
        </p:spPr>
        <p:txBody>
          <a:bodyPr wrap="square" rtlCol="0">
            <a:spAutoFit/>
          </a:bodyPr>
          <a:lstStyle/>
          <a:p>
            <a:pPr algn="ctr"/>
            <a:r>
              <a:rPr lang="en-US" sz="8800" b="1" dirty="0"/>
              <a:t>Title is a banner, 88-96 point, typically centered</a:t>
            </a:r>
          </a:p>
        </p:txBody>
      </p:sp>
      <p:sp>
        <p:nvSpPr>
          <p:cNvPr id="16" name="TextBox 15"/>
          <p:cNvSpPr txBox="1"/>
          <p:nvPr/>
        </p:nvSpPr>
        <p:spPr>
          <a:xfrm>
            <a:off x="8886206" y="4791739"/>
            <a:ext cx="17468108" cy="2308324"/>
          </a:xfrm>
          <a:prstGeom prst="rect">
            <a:avLst/>
          </a:prstGeom>
          <a:noFill/>
          <a:ln>
            <a:solidFill>
              <a:srgbClr val="2375BD"/>
            </a:solidFill>
          </a:ln>
        </p:spPr>
        <p:txBody>
          <a:bodyPr wrap="square" rtlCol="0">
            <a:spAutoFit/>
          </a:bodyPr>
          <a:lstStyle/>
          <a:p>
            <a:r>
              <a:rPr lang="en-US" sz="3600" dirty="0"/>
              <a:t>You may use this official Wheaton </a:t>
            </a:r>
            <a:r>
              <a:rPr lang="en-US" sz="3600" dirty="0" err="1"/>
              <a:t>lettermark</a:t>
            </a:r>
            <a:r>
              <a:rPr lang="en-US" sz="3600" dirty="0"/>
              <a:t> logo on your poster. It’s usually in the banner.  It can be resized by clicking and dragging </a:t>
            </a:r>
            <a:r>
              <a:rPr lang="en-US" sz="3600" u="sng" dirty="0"/>
              <a:t>its corner dots (not edge dots).</a:t>
            </a:r>
            <a:r>
              <a:rPr lang="en-US" sz="3600" dirty="0"/>
              <a:t> It can be relocated by clicking on its center and dragging it wherever appropriate, usually in this box below or beside the title or down below in the Acknowledgements section</a:t>
            </a:r>
          </a:p>
        </p:txBody>
      </p:sp>
      <p:sp>
        <p:nvSpPr>
          <p:cNvPr id="17" name="TextBox 16"/>
          <p:cNvSpPr txBox="1"/>
          <p:nvPr/>
        </p:nvSpPr>
        <p:spPr>
          <a:xfrm>
            <a:off x="17151869" y="8463372"/>
            <a:ext cx="14784913" cy="5078313"/>
          </a:xfrm>
          <a:prstGeom prst="rect">
            <a:avLst/>
          </a:prstGeom>
          <a:noFill/>
          <a:ln>
            <a:noFill/>
          </a:ln>
        </p:spPr>
        <p:txBody>
          <a:bodyPr wrap="square" rtlCol="0">
            <a:spAutoFit/>
          </a:bodyPr>
          <a:lstStyle/>
          <a:p>
            <a:r>
              <a:rPr lang="en-US" sz="4400" b="1" dirty="0"/>
              <a:t>You can use these blue frames any way you want. </a:t>
            </a:r>
          </a:p>
          <a:p>
            <a:r>
              <a:rPr lang="en-US" sz="2800" dirty="0"/>
              <a:t> - Arrange them, resize them, copy and paste them to make more, delete them to have fewer, recolored them, etc., as you see fit - however it best helps you tell your story best.</a:t>
            </a:r>
          </a:p>
          <a:p>
            <a:r>
              <a:rPr lang="en-US" sz="2800" dirty="0"/>
              <a:t> - To resize frame boxes, click on one to select it, then drag the dot that appears on edges or corners.  </a:t>
            </a:r>
          </a:p>
          <a:p>
            <a:r>
              <a:rPr lang="en-US" sz="2800" dirty="0"/>
              <a:t> - To change the width of the frame’s blue border, drag the </a:t>
            </a:r>
            <a:r>
              <a:rPr lang="en-US" sz="2800" u="sng" dirty="0"/>
              <a:t>yellow</a:t>
            </a:r>
            <a:r>
              <a:rPr lang="en-US" sz="2800" dirty="0"/>
              <a:t> inner dot in top left corner of the frame. </a:t>
            </a:r>
          </a:p>
          <a:p>
            <a:r>
              <a:rPr lang="en-US" sz="2800" dirty="0"/>
              <a:t> - To change the color of the frame’s border, click on the frame, and change the color used for “fill.”  The blue color used on this template is meant to be the official Wheaton blue, matching the logo.  </a:t>
            </a:r>
          </a:p>
          <a:p>
            <a:r>
              <a:rPr lang="en-US" sz="2800" dirty="0"/>
              <a:t> - To copy a frame, click a frame to select it, then copy, paste, reposition, and resize the new frame.</a:t>
            </a:r>
          </a:p>
          <a:p>
            <a:r>
              <a:rPr lang="en-US" sz="2800" dirty="0"/>
              <a:t>  - To delete a frame click a frame to select it, then press &lt;delete&gt;. </a:t>
            </a:r>
          </a:p>
          <a:p>
            <a:r>
              <a:rPr lang="en-US" sz="2800" dirty="0"/>
              <a:t>  - Delete this explanatory text box the same way whenever you’re done with it.</a:t>
            </a:r>
          </a:p>
        </p:txBody>
      </p:sp>
      <p:sp>
        <p:nvSpPr>
          <p:cNvPr id="18" name="TextBox 17"/>
          <p:cNvSpPr txBox="1"/>
          <p:nvPr/>
        </p:nvSpPr>
        <p:spPr>
          <a:xfrm>
            <a:off x="796952" y="2403614"/>
            <a:ext cx="31139829" cy="2062103"/>
          </a:xfrm>
          <a:prstGeom prst="rect">
            <a:avLst/>
          </a:prstGeom>
          <a:noFill/>
        </p:spPr>
        <p:txBody>
          <a:bodyPr wrap="square" rtlCol="0">
            <a:spAutoFit/>
          </a:bodyPr>
          <a:lstStyle/>
          <a:p>
            <a:pPr algn="ctr"/>
            <a:r>
              <a:rPr lang="en-US" sz="6400" dirty="0"/>
              <a:t>Authors and their affiliated institutions are listed below the title in a font 64-72 pt.</a:t>
            </a:r>
          </a:p>
          <a:p>
            <a:pPr algn="ctr"/>
            <a:r>
              <a:rPr lang="en-US" sz="5600" dirty="0"/>
              <a:t>Example: Wheaton College, Department of Biology, BIO 200 </a:t>
            </a:r>
            <a:r>
              <a:rPr lang="en-US" sz="5600" i="1" dirty="0"/>
              <a:t>Research Experience in Biology</a:t>
            </a:r>
            <a:r>
              <a:rPr lang="en-US" sz="5600" dirty="0"/>
              <a:t>, Spring 2024.</a:t>
            </a:r>
            <a:r>
              <a:rPr lang="en-US" sz="6400" dirty="0"/>
              <a:t> </a:t>
            </a:r>
          </a:p>
        </p:txBody>
      </p:sp>
      <p:sp>
        <p:nvSpPr>
          <p:cNvPr id="19" name="TextBox 18"/>
          <p:cNvSpPr txBox="1"/>
          <p:nvPr/>
        </p:nvSpPr>
        <p:spPr>
          <a:xfrm flipH="1">
            <a:off x="796954" y="8209383"/>
            <a:ext cx="15001464" cy="1107996"/>
          </a:xfrm>
          <a:prstGeom prst="rect">
            <a:avLst/>
          </a:prstGeom>
          <a:noFill/>
        </p:spPr>
        <p:txBody>
          <a:bodyPr wrap="square" rtlCol="0">
            <a:spAutoFit/>
          </a:bodyPr>
          <a:lstStyle/>
          <a:p>
            <a:r>
              <a:rPr lang="en-US" sz="6600" dirty="0"/>
              <a:t>This is a section heading, 66-72 </a:t>
            </a:r>
            <a:r>
              <a:rPr lang="en-US" sz="6600" dirty="0" err="1"/>
              <a:t>pt</a:t>
            </a:r>
            <a:endParaRPr lang="en-US" sz="6600" dirty="0"/>
          </a:p>
        </p:txBody>
      </p:sp>
      <p:sp>
        <p:nvSpPr>
          <p:cNvPr id="20" name="TextBox 19"/>
          <p:cNvSpPr txBox="1"/>
          <p:nvPr/>
        </p:nvSpPr>
        <p:spPr>
          <a:xfrm>
            <a:off x="796954" y="10417347"/>
            <a:ext cx="15001464" cy="585178"/>
          </a:xfrm>
          <a:prstGeom prst="rect">
            <a:avLst/>
          </a:prstGeom>
          <a:noFill/>
        </p:spPr>
        <p:txBody>
          <a:bodyPr wrap="square" rtlCol="0">
            <a:spAutoFit/>
          </a:bodyPr>
          <a:lstStyle/>
          <a:p>
            <a:r>
              <a:rPr lang="en-US" sz="3200" dirty="0">
                <a:latin typeface="Times New Roman"/>
                <a:cs typeface="Times New Roman"/>
              </a:rPr>
              <a:t>This is body text. Body text is typically 28-36 point.</a:t>
            </a:r>
          </a:p>
        </p:txBody>
      </p:sp>
      <p:sp>
        <p:nvSpPr>
          <p:cNvPr id="21" name="TextBox 20"/>
          <p:cNvSpPr txBox="1"/>
          <p:nvPr/>
        </p:nvSpPr>
        <p:spPr>
          <a:xfrm>
            <a:off x="861645" y="12102496"/>
            <a:ext cx="15001464" cy="646331"/>
          </a:xfrm>
          <a:prstGeom prst="rect">
            <a:avLst/>
          </a:prstGeom>
          <a:noFill/>
        </p:spPr>
        <p:txBody>
          <a:bodyPr wrap="square" rtlCol="0">
            <a:spAutoFit/>
          </a:bodyPr>
          <a:lstStyle/>
          <a:p>
            <a:r>
              <a:rPr lang="en-US" sz="1800" dirty="0">
                <a:latin typeface="Times New Roman"/>
                <a:cs typeface="Times New Roman"/>
              </a:rPr>
              <a:t>This is 18 point text – the smallest you should use for text your want audience to read normally. Sometimes used for figure legends or references. </a:t>
            </a:r>
          </a:p>
          <a:p>
            <a:r>
              <a:rPr lang="en-US" sz="1800" dirty="0">
                <a:latin typeface="Times New Roman"/>
                <a:cs typeface="Times New Roman"/>
              </a:rPr>
              <a:t>18 point is the smallest size text that someone with 20/20 vision can read from 6 feet away – the average distance from your poster your audience will stand.</a:t>
            </a:r>
          </a:p>
        </p:txBody>
      </p:sp>
      <p:pic>
        <p:nvPicPr>
          <p:cNvPr id="6" name="Picture 5">
            <a:extLst>
              <a:ext uri="{FF2B5EF4-FFF2-40B4-BE49-F238E27FC236}">
                <a16:creationId xmlns:a16="http://schemas.microsoft.com/office/drawing/2014/main" id="{9DEADC9B-0DDD-B542-B0AE-35F769D69756}"/>
              </a:ext>
            </a:extLst>
          </p:cNvPr>
          <p:cNvPicPr>
            <a:picLocks noChangeAspect="1"/>
          </p:cNvPicPr>
          <p:nvPr/>
        </p:nvPicPr>
        <p:blipFill>
          <a:blip r:embed="rId2"/>
          <a:stretch>
            <a:fillRect/>
          </a:stretch>
        </p:blipFill>
        <p:spPr>
          <a:xfrm>
            <a:off x="861648" y="4825494"/>
            <a:ext cx="7582917" cy="2240814"/>
          </a:xfrm>
          <a:prstGeom prst="rect">
            <a:avLst/>
          </a:prstGeom>
        </p:spPr>
      </p:pic>
      <p:sp>
        <p:nvSpPr>
          <p:cNvPr id="9" name="Frame 8">
            <a:extLst>
              <a:ext uri="{FF2B5EF4-FFF2-40B4-BE49-F238E27FC236}">
                <a16:creationId xmlns:a16="http://schemas.microsoft.com/office/drawing/2014/main" id="{4716150D-D9C9-5F0E-4D16-04C1070C487F}"/>
              </a:ext>
            </a:extLst>
          </p:cNvPr>
          <p:cNvSpPr/>
          <p:nvPr/>
        </p:nvSpPr>
        <p:spPr>
          <a:xfrm>
            <a:off x="329184" y="19716265"/>
            <a:ext cx="10534760" cy="12496136"/>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 name="Frame 11">
            <a:extLst>
              <a:ext uri="{FF2B5EF4-FFF2-40B4-BE49-F238E27FC236}">
                <a16:creationId xmlns:a16="http://schemas.microsoft.com/office/drawing/2014/main" id="{940B30D1-F2BC-BAF5-F2CE-049C08C9F71B}"/>
              </a:ext>
            </a:extLst>
          </p:cNvPr>
          <p:cNvSpPr/>
          <p:nvPr/>
        </p:nvSpPr>
        <p:spPr>
          <a:xfrm>
            <a:off x="11182676" y="19716265"/>
            <a:ext cx="10534760" cy="12496136"/>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 name="Frame 21">
            <a:extLst>
              <a:ext uri="{FF2B5EF4-FFF2-40B4-BE49-F238E27FC236}">
                <a16:creationId xmlns:a16="http://schemas.microsoft.com/office/drawing/2014/main" id="{C44D50A6-09DD-84AC-8F27-E25ABACFB7D4}"/>
              </a:ext>
            </a:extLst>
          </p:cNvPr>
          <p:cNvSpPr/>
          <p:nvPr/>
        </p:nvSpPr>
        <p:spPr>
          <a:xfrm>
            <a:off x="22054458" y="19716265"/>
            <a:ext cx="10534760" cy="12496136"/>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 name="TextBox 22">
            <a:extLst>
              <a:ext uri="{FF2B5EF4-FFF2-40B4-BE49-F238E27FC236}">
                <a16:creationId xmlns:a16="http://schemas.microsoft.com/office/drawing/2014/main" id="{6C3AC08C-BB0B-E0DE-FE1D-EB9C00393233}"/>
              </a:ext>
            </a:extLst>
          </p:cNvPr>
          <p:cNvSpPr txBox="1"/>
          <p:nvPr/>
        </p:nvSpPr>
        <p:spPr>
          <a:xfrm>
            <a:off x="11718761" y="20310565"/>
            <a:ext cx="9504947" cy="2739211"/>
          </a:xfrm>
          <a:prstGeom prst="rect">
            <a:avLst/>
          </a:prstGeom>
          <a:noFill/>
          <a:ln>
            <a:noFill/>
          </a:ln>
        </p:spPr>
        <p:txBody>
          <a:bodyPr wrap="square" rtlCol="0">
            <a:spAutoFit/>
          </a:bodyPr>
          <a:lstStyle/>
          <a:p>
            <a:r>
              <a:rPr lang="en-US" sz="4400" b="1" dirty="0"/>
              <a:t>You can use these blue frames any way you want. </a:t>
            </a:r>
          </a:p>
          <a:p>
            <a:r>
              <a:rPr lang="en-US" sz="2800" dirty="0"/>
              <a:t> - These three across the bottom can replace the two above and vice versa.</a:t>
            </a:r>
          </a:p>
          <a:p>
            <a:r>
              <a:rPr lang="en-US" sz="2800" dirty="0"/>
              <a:t> - Delete this explanatory text box whenever you’re done with 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2348</TotalTime>
  <Words>437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Erin Post</cp:lastModifiedBy>
  <cp:revision>22</cp:revision>
  <dcterms:created xsi:type="dcterms:W3CDTF">2016-08-03T14:27:51Z</dcterms:created>
  <dcterms:modified xsi:type="dcterms:W3CDTF">2025-02-03T15:53:14Z</dcterms:modified>
</cp:coreProperties>
</file>