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6858000" cy="9144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73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71"/>
    <p:restoredTop sz="94607"/>
  </p:normalViewPr>
  <p:slideViewPr>
    <p:cSldViewPr snapToGrid="0">
      <p:cViewPr varScale="1">
        <p:scale>
          <a:sx n="93" d="100"/>
          <a:sy n="93" d="100"/>
        </p:scale>
        <p:origin x="32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3F4D1-6BE0-B049-BCE4-EECAC59CA492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CB463-2F5F-5947-BDD8-FE166BE04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976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3F4D1-6BE0-B049-BCE4-EECAC59CA492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CB463-2F5F-5947-BDD8-FE166BE04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233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3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3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3F4D1-6BE0-B049-BCE4-EECAC59CA492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CB463-2F5F-5947-BDD8-FE166BE04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361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3F4D1-6BE0-B049-BCE4-EECAC59CA492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CB463-2F5F-5947-BDD8-FE166BE04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810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3F4D1-6BE0-B049-BCE4-EECAC59CA492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CB463-2F5F-5947-BDD8-FE166BE04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72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3F4D1-6BE0-B049-BCE4-EECAC59CA492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CB463-2F5F-5947-BDD8-FE166BE04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087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5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3F4D1-6BE0-B049-BCE4-EECAC59CA492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CB463-2F5F-5947-BDD8-FE166BE04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833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3F4D1-6BE0-B049-BCE4-EECAC59CA492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CB463-2F5F-5947-BDD8-FE166BE04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561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3F4D1-6BE0-B049-BCE4-EECAC59CA492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CB463-2F5F-5947-BDD8-FE166BE04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299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8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3F4D1-6BE0-B049-BCE4-EECAC59CA492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CB463-2F5F-5947-BDD8-FE166BE04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481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8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3F4D1-6BE0-B049-BCE4-EECAC59CA492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CB463-2F5F-5947-BDD8-FE166BE04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323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5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7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3F4D1-6BE0-B049-BCE4-EECAC59CA492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CB463-2F5F-5947-BDD8-FE166BE04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218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5C932C-F862-92A1-D645-3D7F61CE92DD}"/>
              </a:ext>
            </a:extLst>
          </p:cNvPr>
          <p:cNvSpPr/>
          <p:nvPr/>
        </p:nvSpPr>
        <p:spPr>
          <a:xfrm>
            <a:off x="0" y="0"/>
            <a:ext cx="6858000" cy="2183642"/>
          </a:xfrm>
          <a:prstGeom prst="rect">
            <a:avLst/>
          </a:prstGeom>
          <a:solidFill>
            <a:srgbClr val="0173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C9A879-1278-9132-2823-92C9DE6242CE}"/>
              </a:ext>
            </a:extLst>
          </p:cNvPr>
          <p:cNvSpPr/>
          <p:nvPr/>
        </p:nvSpPr>
        <p:spPr>
          <a:xfrm>
            <a:off x="0" y="7874758"/>
            <a:ext cx="6858000" cy="1269242"/>
          </a:xfrm>
          <a:prstGeom prst="rect">
            <a:avLst/>
          </a:prstGeom>
          <a:solidFill>
            <a:srgbClr val="0173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053730-2D64-F971-9428-3CBA18D67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64" y="7969462"/>
            <a:ext cx="2743199" cy="10798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987D5B-27DF-2866-453B-6B9F13D3375E}"/>
              </a:ext>
            </a:extLst>
          </p:cNvPr>
          <p:cNvSpPr txBox="1"/>
          <p:nvPr/>
        </p:nvSpPr>
        <p:spPr>
          <a:xfrm>
            <a:off x="-969800" y="160797"/>
            <a:ext cx="8797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bg1"/>
                </a:solidFill>
                <a:latin typeface="PT Sans Narrow" panose="020B0506020203020204" pitchFamily="34" charset="77"/>
                <a:ea typeface="HGPGothicE" panose="020B0900000000000000" pitchFamily="34" charset="-128"/>
                <a:cs typeface="Adelle Sans Devanagari" panose="02000503000000020004" pitchFamily="2" charset="-78"/>
              </a:rPr>
              <a:t>RESEARCH EXPERIENCE IN BIOLOGY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STUDENT POSTER SESSION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50DF8D-7178-0A4A-716C-963C1DC90FD4}"/>
              </a:ext>
            </a:extLst>
          </p:cNvPr>
          <p:cNvSpPr txBox="1"/>
          <p:nvPr/>
        </p:nvSpPr>
        <p:spPr>
          <a:xfrm>
            <a:off x="3140113" y="4313186"/>
            <a:ext cx="37178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DETAILS:</a:t>
            </a:r>
          </a:p>
          <a:p>
            <a:r>
              <a:rPr lang="en-US" sz="2000" dirty="0"/>
              <a:t>TUESDAY DECEMBER 3</a:t>
            </a:r>
          </a:p>
          <a:p>
            <a:endParaRPr lang="en-US" sz="2000" dirty="0"/>
          </a:p>
          <a:p>
            <a:r>
              <a:rPr lang="en-US" sz="2000" dirty="0"/>
              <a:t>11 AM-12:20 PM &amp; 2-3:30 PM</a:t>
            </a:r>
          </a:p>
          <a:p>
            <a:r>
              <a:rPr lang="en-US" sz="2000" dirty="0"/>
              <a:t>DIANA DAVIS SPENCER CAFÉ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A34C7C8-398B-9A27-0B09-3965D66A6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9177" y="6202988"/>
            <a:ext cx="2229025" cy="16717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06C3F73-BE54-4AD4-7CE1-9C4279EA80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424" r="12845"/>
          <a:stretch/>
        </p:blipFill>
        <p:spPr>
          <a:xfrm rot="5400000">
            <a:off x="3934491" y="1196432"/>
            <a:ext cx="2020684" cy="38144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5A23CD-0B47-98E2-8790-B3791D6BE8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516753" y="3086456"/>
            <a:ext cx="4134022" cy="31005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6BC9C2-8796-E361-F28A-C92BD2F2B2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2107036"/>
            <a:ext cx="3100516" cy="12886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2E9C1C-9B07-C067-5386-BC920300C8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271" r="28333"/>
          <a:stretch/>
        </p:blipFill>
        <p:spPr>
          <a:xfrm rot="5400000">
            <a:off x="2612914" y="5819101"/>
            <a:ext cx="1671766" cy="24395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6C33C7-D0EB-2822-DDE7-5FBCC27DBB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202991"/>
            <a:ext cx="2229024" cy="167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1112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10559</TotalTime>
  <Words>22</Words>
  <Application>Microsoft Macintosh PowerPoint</Application>
  <PresentationFormat>Letter Paper (8.5x11 in)</PresentationFormat>
  <Paragraphs>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Adelle Sans Devanagari</vt:lpstr>
      <vt:lpstr>Arial</vt:lpstr>
      <vt:lpstr>Calibri</vt:lpstr>
      <vt:lpstr>Calibri Light</vt:lpstr>
      <vt:lpstr>PT Sans Narrow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Primrose Boynton</dc:creator>
  <cp:lastModifiedBy>Primrose Boynton</cp:lastModifiedBy>
  <cp:revision>6</cp:revision>
  <dcterms:created xsi:type="dcterms:W3CDTF">2024-09-24T21:36:59Z</dcterms:created>
  <dcterms:modified xsi:type="dcterms:W3CDTF">2024-11-14T18:46:01Z</dcterms:modified>
</cp:coreProperties>
</file>